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Relationship Id="rId27" Type="http://schemas.openxmlformats.org/officeDocument/2006/relationships/image" Target="../media/image53.png"/><Relationship Id="rId28" Type="http://schemas.openxmlformats.org/officeDocument/2006/relationships/image" Target="../media/image54.png"/><Relationship Id="rId29" Type="http://schemas.openxmlformats.org/officeDocument/2006/relationships/image" Target="../media/image55.png"/><Relationship Id="rId30" Type="http://schemas.openxmlformats.org/officeDocument/2006/relationships/image" Target="../media/image56.png"/><Relationship Id="rId31" Type="http://schemas.openxmlformats.org/officeDocument/2006/relationships/image" Target="../media/image57.png"/><Relationship Id="rId32" Type="http://schemas.openxmlformats.org/officeDocument/2006/relationships/image" Target="../media/image58.png"/><Relationship Id="rId33" Type="http://schemas.openxmlformats.org/officeDocument/2006/relationships/image" Target="../media/image59.png"/><Relationship Id="rId34" Type="http://schemas.openxmlformats.org/officeDocument/2006/relationships/image" Target="../media/image60.png"/><Relationship Id="rId35" Type="http://schemas.openxmlformats.org/officeDocument/2006/relationships/image" Target="../media/image61.png"/><Relationship Id="rId36" Type="http://schemas.openxmlformats.org/officeDocument/2006/relationships/image" Target="../media/image62.png"/><Relationship Id="rId37" Type="http://schemas.openxmlformats.org/officeDocument/2006/relationships/image" Target="../media/image63.png"/><Relationship Id="rId38" Type="http://schemas.openxmlformats.org/officeDocument/2006/relationships/image" Target="../media/image64.png"/><Relationship Id="rId39" Type="http://schemas.openxmlformats.org/officeDocument/2006/relationships/image" Target="../media/image65.png"/><Relationship Id="rId40" Type="http://schemas.openxmlformats.org/officeDocument/2006/relationships/image" Target="../media/image6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00934" y="-3236"/>
            <a:ext cx="13780860" cy="11933426"/>
            <a:chOff x="-6300934" y="-3236"/>
            <a:chExt cx="13780860" cy="119334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00934" y="-3236"/>
              <a:ext cx="13780860" cy="119334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81190" y="-308501"/>
            <a:ext cx="11526698" cy="10902717"/>
            <a:chOff x="7481190" y="-308501"/>
            <a:chExt cx="11526698" cy="10902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1190" y="-308501"/>
              <a:ext cx="11526698" cy="109027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9991" y="-462752"/>
            <a:ext cx="1867134" cy="11211218"/>
            <a:chOff x="-609991" y="-462752"/>
            <a:chExt cx="1867134" cy="11211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9991" y="-462752"/>
              <a:ext cx="1867134" cy="11211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8687" y="3286718"/>
            <a:ext cx="5737017" cy="5441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6156" y="3236500"/>
            <a:ext cx="5045634" cy="26455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52943" y="6157527"/>
            <a:ext cx="5226765" cy="6573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36156" y="4347909"/>
            <a:ext cx="5127111" cy="26455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7271"/>
            <a:ext cx="18285714" cy="10382986"/>
            <a:chOff x="0" y="-97271"/>
            <a:chExt cx="18285714" cy="10382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7271"/>
              <a:ext cx="18285714" cy="10382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61274" y="-183593"/>
            <a:ext cx="6434596" cy="10724433"/>
            <a:chOff x="11961274" y="-183593"/>
            <a:chExt cx="6434596" cy="10724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1274" y="-183593"/>
              <a:ext cx="6434596" cy="107244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11" y="991324"/>
            <a:ext cx="4720776" cy="13757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5146" y="7084456"/>
            <a:ext cx="3631515" cy="10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4008" y="2973844"/>
            <a:ext cx="4119048" cy="6200794"/>
            <a:chOff x="824008" y="2973844"/>
            <a:chExt cx="4119048" cy="6200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008" y="2973844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476" y="3172653"/>
            <a:ext cx="3716667" cy="3716667"/>
            <a:chOff x="1015476" y="3172653"/>
            <a:chExt cx="3716667" cy="371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476" y="3172653"/>
              <a:ext cx="3716667" cy="37166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301" y="7839633"/>
            <a:ext cx="3793937" cy="10551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819" y="2118755"/>
            <a:ext cx="7756697" cy="6465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38194" y="2973844"/>
            <a:ext cx="4119048" cy="6200794"/>
            <a:chOff x="5138194" y="2973844"/>
            <a:chExt cx="4119048" cy="62007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8194" y="2973844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8194" y="2973844"/>
            <a:ext cx="4119048" cy="6200794"/>
            <a:chOff x="5138194" y="2973844"/>
            <a:chExt cx="4119048" cy="62007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8194" y="2973844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1944" y="3210748"/>
            <a:ext cx="3716667" cy="3716667"/>
            <a:chOff x="5351944" y="3210748"/>
            <a:chExt cx="3716667" cy="37166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1944" y="3210748"/>
              <a:ext cx="3716667" cy="371666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88970" y="7199891"/>
            <a:ext cx="3251296" cy="82681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1011" y="7756303"/>
            <a:ext cx="3491699" cy="13170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52381" y="2973844"/>
            <a:ext cx="4119048" cy="6200794"/>
            <a:chOff x="9452381" y="2973844"/>
            <a:chExt cx="4119048" cy="62007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52381" y="2973844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3571" y="3201225"/>
            <a:ext cx="3716667" cy="3716667"/>
            <a:chOff x="9653571" y="3201225"/>
            <a:chExt cx="3716667" cy="37166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53571" y="3201225"/>
              <a:ext cx="3716667" cy="371666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07919" y="7199891"/>
            <a:ext cx="3346543" cy="8268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2817" y="7839633"/>
            <a:ext cx="3615356" cy="10646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3055" y="830296"/>
            <a:ext cx="3008373" cy="387085"/>
            <a:chOff x="843055" y="830296"/>
            <a:chExt cx="3008373" cy="3870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3055" y="830296"/>
              <a:ext cx="3008373" cy="38708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3248" y="7199891"/>
            <a:ext cx="2965600" cy="82681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7819" y="9518495"/>
            <a:ext cx="10788126" cy="6465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7581" y="-357971"/>
            <a:ext cx="9398851" cy="10938163"/>
            <a:chOff x="-357581" y="-357971"/>
            <a:chExt cx="9398851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581" y="-357971"/>
              <a:ext cx="9398851" cy="1093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0534" y="4797166"/>
            <a:ext cx="6642165" cy="4479100"/>
            <a:chOff x="1370534" y="4797166"/>
            <a:chExt cx="6642165" cy="4479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534" y="4797166"/>
              <a:ext cx="6642165" cy="4479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8839" y="8711111"/>
            <a:ext cx="625129" cy="565155"/>
            <a:chOff x="2028839" y="8711111"/>
            <a:chExt cx="625129" cy="5651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839" y="8711111"/>
              <a:ext cx="625129" cy="5651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620" y="4500376"/>
            <a:ext cx="1327422" cy="50742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37756" y="8371970"/>
            <a:ext cx="625129" cy="904296"/>
            <a:chOff x="3437756" y="8371970"/>
            <a:chExt cx="625129" cy="9042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7756" y="8371970"/>
              <a:ext cx="625129" cy="904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75399" y="6993550"/>
            <a:ext cx="949843" cy="949843"/>
            <a:chOff x="3275399" y="6993550"/>
            <a:chExt cx="949843" cy="9498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3275399" y="6993550"/>
              <a:ext cx="949843" cy="9498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43109" y="7094186"/>
            <a:ext cx="1100600" cy="9853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79181" y="7168266"/>
            <a:ext cx="949843" cy="949843"/>
            <a:chOff x="1879181" y="7168266"/>
            <a:chExt cx="949843" cy="9498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879181" y="7168266"/>
              <a:ext cx="949843" cy="9498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6891" y="7268902"/>
            <a:ext cx="1100600" cy="9853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66192" y="2838095"/>
            <a:ext cx="625129" cy="6438171"/>
            <a:chOff x="6566192" y="2838095"/>
            <a:chExt cx="625129" cy="64381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6192" y="2838095"/>
              <a:ext cx="625129" cy="64381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03835" y="1565454"/>
            <a:ext cx="949843" cy="949843"/>
            <a:chOff x="6403835" y="1565454"/>
            <a:chExt cx="949843" cy="9498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700000">
              <a:off x="6403835" y="1565454"/>
              <a:ext cx="949843" cy="9498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63335" y="1637519"/>
            <a:ext cx="1027181" cy="9853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25295" y="5400885"/>
            <a:ext cx="625129" cy="3875381"/>
            <a:chOff x="5025295" y="5400885"/>
            <a:chExt cx="625129" cy="38753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5295" y="5400885"/>
              <a:ext cx="625129" cy="38753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62938" y="3951571"/>
            <a:ext cx="949843" cy="949843"/>
            <a:chOff x="4862938" y="3951571"/>
            <a:chExt cx="949843" cy="9498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700000">
              <a:off x="4862938" y="3951571"/>
              <a:ext cx="949843" cy="9498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03391" y="4061731"/>
            <a:ext cx="1027181" cy="98537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4012" y="616290"/>
            <a:ext cx="6566174" cy="138293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1929" y="1540007"/>
            <a:ext cx="3133136" cy="9592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10081" y="0"/>
            <a:ext cx="4015673" cy="32507"/>
            <a:chOff x="12910081" y="0"/>
            <a:chExt cx="4015673" cy="32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10081" y="0"/>
              <a:ext cx="4015673" cy="325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13592" y="4579960"/>
            <a:ext cx="11051943" cy="1144842"/>
            <a:chOff x="12613592" y="4579960"/>
            <a:chExt cx="11051943" cy="11448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2613592" y="4579960"/>
              <a:ext cx="11051943" cy="114484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86781" y="7741659"/>
            <a:ext cx="4666724" cy="12184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119074" y="7676363"/>
            <a:ext cx="1759388" cy="1759388"/>
            <a:chOff x="10119074" y="7676363"/>
            <a:chExt cx="1759388" cy="175938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19074" y="7676363"/>
              <a:ext cx="1759388" cy="17593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61833" y="8084554"/>
            <a:ext cx="873871" cy="960703"/>
            <a:chOff x="10561833" y="8084554"/>
            <a:chExt cx="873871" cy="9607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61833" y="8084554"/>
              <a:ext cx="873871" cy="96070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78568" y="8594781"/>
            <a:ext cx="3189433" cy="92293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63950" y="5717607"/>
            <a:ext cx="3138240" cy="192919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26732" y="5555320"/>
            <a:ext cx="1705080" cy="52184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119074" y="5407920"/>
            <a:ext cx="1759388" cy="1759388"/>
            <a:chOff x="10119074" y="5407920"/>
            <a:chExt cx="1759388" cy="175938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19074" y="5407920"/>
              <a:ext cx="1759388" cy="175938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06377" y="5879772"/>
            <a:ext cx="1022877" cy="837736"/>
            <a:chOff x="10506377" y="5879772"/>
            <a:chExt cx="1022877" cy="83773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06377" y="5879772"/>
              <a:ext cx="1022877" cy="8377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17110" y="-402008"/>
            <a:ext cx="5805714" cy="3541486"/>
            <a:chOff x="11317110" y="-402008"/>
            <a:chExt cx="5805714" cy="35414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17110" y="-402008"/>
              <a:ext cx="5805714" cy="3541486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526732" y="3202455"/>
            <a:ext cx="2452680" cy="52184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12364" y="3313995"/>
            <a:ext cx="2117860" cy="151809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578568" y="4326608"/>
            <a:ext cx="3435109" cy="42770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119074" y="3139478"/>
            <a:ext cx="1759388" cy="1759388"/>
            <a:chOff x="10119074" y="3139478"/>
            <a:chExt cx="1759388" cy="175938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19074" y="3139478"/>
              <a:ext cx="1759388" cy="175938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97813" y="3594283"/>
            <a:ext cx="1001910" cy="918691"/>
            <a:chOff x="10497813" y="3594283"/>
            <a:chExt cx="1001910" cy="91869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497813" y="3594283"/>
              <a:ext cx="1001910" cy="9186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36890" y="3331828"/>
            <a:ext cx="334786" cy="6020343"/>
            <a:chOff x="12136890" y="3331828"/>
            <a:chExt cx="334786" cy="602034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580578" y="8461073"/>
              <a:ext cx="1447409" cy="334786"/>
              <a:chOff x="11580578" y="8461073"/>
              <a:chExt cx="1447409" cy="334786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11580578" y="8461073"/>
                <a:ext cx="1447409" cy="33478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580578" y="6174606"/>
              <a:ext cx="1447409" cy="334786"/>
              <a:chOff x="11580578" y="6174606"/>
              <a:chExt cx="1447409" cy="334786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5400000">
                <a:off x="11580578" y="6174606"/>
                <a:ext cx="1447409" cy="33478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580578" y="3888139"/>
              <a:ext cx="1447409" cy="334786"/>
              <a:chOff x="11580578" y="3888139"/>
              <a:chExt cx="1447409" cy="334786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5400000">
                <a:off x="11580578" y="3888139"/>
                <a:ext cx="1447409" cy="334786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843055" y="458868"/>
            <a:ext cx="3168373" cy="387085"/>
            <a:chOff x="843055" y="458868"/>
            <a:chExt cx="3168373" cy="38708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3055" y="458868"/>
              <a:ext cx="3168373" cy="387085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95792" y="9285696"/>
            <a:ext cx="7303419" cy="82920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343047" y="9706273"/>
            <a:ext cx="4240421" cy="6465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394" y="-684037"/>
            <a:ext cx="18786503" cy="4668046"/>
            <a:chOff x="-250394" y="-684037"/>
            <a:chExt cx="18786503" cy="46680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394" y="-684037"/>
              <a:ext cx="18786503" cy="46680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12" y="987719"/>
            <a:ext cx="3156651" cy="1382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055" y="830296"/>
            <a:ext cx="4014087" cy="387085"/>
            <a:chOff x="843055" y="830296"/>
            <a:chExt cx="4014087" cy="38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819" y="1947327"/>
            <a:ext cx="3531601" cy="6516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1052" y="3037518"/>
            <a:ext cx="4119048" cy="6200794"/>
            <a:chOff x="3751052" y="3037518"/>
            <a:chExt cx="4119048" cy="6200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1052" y="3037518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4801" y="3274423"/>
            <a:ext cx="3716667" cy="3716667"/>
            <a:chOff x="3964801" y="3274423"/>
            <a:chExt cx="3716667" cy="371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4801" y="3274423"/>
              <a:ext cx="3716667" cy="371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8450" y="7059395"/>
            <a:ext cx="5929319" cy="21045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55447" y="3037518"/>
            <a:ext cx="4119048" cy="6200794"/>
            <a:chOff x="10255447" y="3037518"/>
            <a:chExt cx="4119048" cy="6200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55447" y="3037518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9197" y="3274423"/>
            <a:ext cx="3716667" cy="3716667"/>
            <a:chOff x="10469197" y="3274423"/>
            <a:chExt cx="3716667" cy="371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9197" y="3274423"/>
              <a:ext cx="3716667" cy="37166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68128" y="7263565"/>
            <a:ext cx="3286943" cy="8268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8192" y="7939455"/>
            <a:ext cx="4262444" cy="11875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012" y="1002011"/>
            <a:ext cx="3199928" cy="135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3055" y="830296"/>
            <a:ext cx="4014087" cy="387085"/>
            <a:chOff x="843055" y="830296"/>
            <a:chExt cx="4014087" cy="38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4325" y="2695853"/>
            <a:ext cx="15197064" cy="5948381"/>
            <a:chOff x="1544325" y="2695853"/>
            <a:chExt cx="15197064" cy="5948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4325" y="2695853"/>
              <a:ext cx="15197064" cy="5948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012" y="1002011"/>
            <a:ext cx="3199928" cy="135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3055" y="830296"/>
            <a:ext cx="4014087" cy="387085"/>
            <a:chOff x="843055" y="830296"/>
            <a:chExt cx="4014087" cy="38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55" y="830296"/>
              <a:ext cx="4014087" cy="38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7242" y="2876293"/>
            <a:ext cx="14794462" cy="5957264"/>
            <a:chOff x="1707242" y="2876293"/>
            <a:chExt cx="14794462" cy="59572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7242" y="2876293"/>
              <a:ext cx="14794462" cy="5957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00934" y="-3236"/>
            <a:ext cx="13780860" cy="11933426"/>
            <a:chOff x="-6300934" y="-3236"/>
            <a:chExt cx="13780860" cy="119334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00934" y="-3236"/>
              <a:ext cx="13780860" cy="119334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81190" y="-308501"/>
            <a:ext cx="11526698" cy="10902717"/>
            <a:chOff x="7481190" y="-308501"/>
            <a:chExt cx="11526698" cy="10902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1190" y="-308501"/>
              <a:ext cx="11526698" cy="109027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9991" y="-462752"/>
            <a:ext cx="1867134" cy="11211218"/>
            <a:chOff x="-609991" y="-462752"/>
            <a:chExt cx="1867134" cy="11211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9991" y="-462752"/>
              <a:ext cx="1867134" cy="11211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80806" y="3313759"/>
            <a:ext cx="9721442" cy="40649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2024-03-22T11:00:45Z</dcterms:created>
  <dcterms:modified xsi:type="dcterms:W3CDTF">2024-03-22T11:00:45Z</dcterms:modified>
</cp:coreProperties>
</file>